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75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D3DB8-2882-47B5-8BF9-B9DFB2BB36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D902B-3B7E-491B-A533-063425BA3F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B2C53-F615-4383-A6AA-4FFB515BD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10D0-3044-4CAA-B61D-FADCD187924F}" type="datetimeFigureOut">
              <a:rPr lang="en-US" smtClean="0"/>
              <a:t>12/10/22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EF797-B3F9-4E37-8212-43780CCFF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8C12C-94C4-4B5B-A4B8-412D8031D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C926-9CDE-48F7-A204-5D31A0FF0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1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74224-B2E6-494C-9A97-215BB6C56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573442-318B-4071-A75E-3CE330A20F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C6EA60-ACA6-4A61-AC0A-6849A1478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10D0-3044-4CAA-B61D-FADCD187924F}" type="datetimeFigureOut">
              <a:rPr lang="en-US" smtClean="0"/>
              <a:t>12/10/22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F76FB-2FEB-4D28-A825-39C96D0B4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43DE2-9512-4887-AE96-D5264794F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C926-9CDE-48F7-A204-5D31A0FF0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76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6616B3-34AF-440B-A240-1CDD803CED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DC52FB-8893-4013-BE09-319C9DB5BC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32877-1A31-411F-8CBA-8AEF2FC95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10D0-3044-4CAA-B61D-FADCD187924F}" type="datetimeFigureOut">
              <a:rPr lang="en-US" smtClean="0"/>
              <a:t>12/10/22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36D041-3916-48CC-BE50-A644267D7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9E17F-4DB4-4079-B247-34235C8C9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C926-9CDE-48F7-A204-5D31A0FF0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55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3CF0C-D56B-4C1E-BBAF-3EC811F36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3CB80-635B-465F-9F66-E3C7BB73C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76FFF-D74B-4810-A3F4-B82AC8853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10D0-3044-4CAA-B61D-FADCD187924F}" type="datetimeFigureOut">
              <a:rPr lang="en-US" smtClean="0"/>
              <a:t>12/10/22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E3DA5-5375-4CF6-A4BA-9FE430603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F2E2E-51B2-4A6E-B2B1-CB7A774C0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C926-9CDE-48F7-A204-5D31A0FF0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53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EBA53-65A3-4D8C-895B-DAFA04BE1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CA5CED-2198-4079-A1BF-A8485B060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63DF0-CBB6-4FC4-87AD-86A8898D5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10D0-3044-4CAA-B61D-FADCD187924F}" type="datetimeFigureOut">
              <a:rPr lang="en-US" smtClean="0"/>
              <a:t>12/10/22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69993-89EC-4AA9-BE6F-19A14AA47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37BE69-CBBE-4E58-B127-32DBB7179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C926-9CDE-48F7-A204-5D31A0FF0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66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A49FD-5194-4D19-8E5B-2E30E58CF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AC37B-91CF-4229-A663-8486734D8C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FC6F99-D5B4-465D-A933-93AEB21A9B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D67C1-579A-461F-8421-BFBE7F89A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10D0-3044-4CAA-B61D-FADCD187924F}" type="datetimeFigureOut">
              <a:rPr lang="en-US" smtClean="0"/>
              <a:t>12/10/22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450DAB-90C3-498C-8556-E9A8B8F4E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FDD20F-41E0-47BF-BA12-FBC39A250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C926-9CDE-48F7-A204-5D31A0FF0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67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5EF7F-03C8-4FDC-B374-45E261FC6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69DCD4-4955-486C-B551-98B9CFC01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9A9683-7DC5-4F6D-B3A9-DD05E7936F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B2328D-DFEC-446C-9676-D79B300B83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B3B456-2A90-41D9-A141-C97A95AAAB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793621-F2A6-4440-B178-DCCF110AB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10D0-3044-4CAA-B61D-FADCD187924F}" type="datetimeFigureOut">
              <a:rPr lang="en-US" smtClean="0"/>
              <a:t>12/10/22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39F6CF-41FE-48F6-BBE1-9150EB6D4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3A2B2B-CC60-4B72-8CBE-948678D91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C926-9CDE-48F7-A204-5D31A0FF0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095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B2EA0-86E6-4600-A9BB-2837F5EE4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42CBFB-99E8-44D5-9D16-389A7C601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10D0-3044-4CAA-B61D-FADCD187924F}" type="datetimeFigureOut">
              <a:rPr lang="en-US" smtClean="0"/>
              <a:t>12/10/22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6AE5D4-C639-4B30-B5EB-C7AE72B47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3D9AD7-BAEF-4C45-ACF5-59EA9375A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C926-9CDE-48F7-A204-5D31A0FF0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32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A2E2C0-7E7B-4BFE-8E1F-04229B8B8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10D0-3044-4CAA-B61D-FADCD187924F}" type="datetimeFigureOut">
              <a:rPr lang="en-US" smtClean="0"/>
              <a:t>12/10/22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367AAB-7A87-4293-BF23-7E72A3FAB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00DD3B-D9F2-4A86-A043-8E7F019DB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C926-9CDE-48F7-A204-5D31A0FF0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45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E7109-212F-4A8A-A87E-FC3CE578B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B7E6D-790F-431A-99A6-F7A16C425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375396-17E8-4074-8E53-9FD99F0631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00CF5-3CBC-491B-BE7A-5F9C4741C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10D0-3044-4CAA-B61D-FADCD187924F}" type="datetimeFigureOut">
              <a:rPr lang="en-US" smtClean="0"/>
              <a:t>12/10/22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32B576-AB73-485E-AF6B-43A31D72A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907580-8DF5-43B8-9EB1-CB51DDC9D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C926-9CDE-48F7-A204-5D31A0FF0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918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7A4A0-45E8-4B52-88DF-6283F14B1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511DAB-3227-4F69-A376-E4868504E8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22F0E9-37CB-42DD-A3C0-301980E5B8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563585-A7F0-45EB-A017-84DD1EF5A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10D0-3044-4CAA-B61D-FADCD187924F}" type="datetimeFigureOut">
              <a:rPr lang="en-US" smtClean="0"/>
              <a:t>12/10/22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EC9AEC-CC43-4F3F-8E50-9E507F35A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067FD-6A89-422D-BDB4-FC01B96E6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C926-9CDE-48F7-A204-5D31A0FF0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36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651470-7590-498B-8F42-6CC0E93FF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001EEE-E385-4039-A2CC-D25D097EA1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CEA39-9890-43CC-8739-8D7704E39E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010D0-3044-4CAA-B61D-FADCD187924F}" type="datetimeFigureOut">
              <a:rPr lang="en-US" smtClean="0"/>
              <a:t>12/10/22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6838D-D26F-431D-A837-DAAC7C1F29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C30C5F-5D78-42DD-A9B1-376691506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6C926-9CDE-48F7-A204-5D31A0FF0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053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5BAD9F9-2ABB-F641-91EA-B272E24CEB1F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82"/>
          <a:stretch/>
        </p:blipFill>
        <p:spPr bwMode="auto">
          <a:xfrm>
            <a:off x="465826" y="0"/>
            <a:ext cx="1228750" cy="113877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958D1FF-A17A-436B-A22E-74F605F0717E}"/>
              </a:ext>
            </a:extLst>
          </p:cNvPr>
          <p:cNvSpPr/>
          <p:nvPr/>
        </p:nvSpPr>
        <p:spPr>
          <a:xfrm>
            <a:off x="2457975" y="66895"/>
            <a:ext cx="9734025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743200" algn="ctr"/>
                <a:tab pos="5486400" algn="r"/>
                <a:tab pos="2971800" algn="l"/>
                <a:tab pos="5486400" algn="r"/>
              </a:tabLst>
            </a:pPr>
            <a:r>
              <a:rPr lang="en-US" sz="2800" b="1" dirty="0">
                <a:solidFill>
                  <a:srgbClr val="3F3F3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Rustbelt Center for AIDS Research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2743200" algn="ctr"/>
                <a:tab pos="5486400" algn="r"/>
                <a:tab pos="2743200" algn="ctr"/>
                <a:tab pos="2971800" algn="l"/>
                <a:tab pos="5486400" algn="r"/>
              </a:tabLst>
            </a:pPr>
            <a:r>
              <a:rPr lang="en-US" sz="2000" dirty="0">
                <a:solidFill>
                  <a:srgbClr val="3F3F3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Case Western Reserve University/University Hospitals Cleveland Medical Center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2743200" algn="ctr"/>
                <a:tab pos="5486400" algn="r"/>
                <a:tab pos="2743200" algn="ctr"/>
                <a:tab pos="2971800" algn="l"/>
                <a:tab pos="5486400" algn="r"/>
              </a:tabLst>
            </a:pPr>
            <a:r>
              <a:rPr lang="en-US" sz="2000" dirty="0">
                <a:solidFill>
                  <a:srgbClr val="3F3F3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University of Pittsburgh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59CD04-BE2E-4FD9-8141-E6B0D0249DDF}"/>
              </a:ext>
            </a:extLst>
          </p:cNvPr>
          <p:cNvSpPr/>
          <p:nvPr/>
        </p:nvSpPr>
        <p:spPr>
          <a:xfrm>
            <a:off x="0" y="0"/>
            <a:ext cx="12192000" cy="1181819"/>
          </a:xfrm>
          <a:prstGeom prst="rect">
            <a:avLst/>
          </a:prstGeom>
          <a:solidFill>
            <a:schemeClr val="tx1">
              <a:lumMod val="50000"/>
              <a:lumOff val="50000"/>
              <a:alpha val="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32E00-4F6F-3527-C9CD-9FAB8946AF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54EEE83D-972E-94A7-E7B5-A66F218D29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362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1861</TotalTime>
  <Words>18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Sluis-Cremer, Nicolas Paul</dc:creator>
  <cp:lastModifiedBy>Alan Levine</cp:lastModifiedBy>
  <cp:revision>19</cp:revision>
  <dcterms:created xsi:type="dcterms:W3CDTF">2022-06-13T21:24:34Z</dcterms:created>
  <dcterms:modified xsi:type="dcterms:W3CDTF">2022-12-11T01:37:40Z</dcterms:modified>
</cp:coreProperties>
</file>